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88163" cy="10020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82" y="-108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5EBFB36-A37D-4D30-B224-53AD8882CB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0063"/>
          </a:xfrm>
          <a:prstGeom prst="rect">
            <a:avLst/>
          </a:prstGeom>
        </p:spPr>
        <p:txBody>
          <a:bodyPr vert="horz" lIns="89191" tIns="44595" rIns="89191" bIns="4459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C513B47-9EE6-49D9-9F88-1F5655D71F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0063"/>
          </a:xfrm>
          <a:prstGeom prst="rect">
            <a:avLst/>
          </a:prstGeom>
        </p:spPr>
        <p:txBody>
          <a:bodyPr vert="horz" lIns="89191" tIns="44595" rIns="89191" bIns="4459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B82BC02-D715-4F39-A149-2CA42EFF63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0063"/>
          </a:xfrm>
          <a:prstGeom prst="rect">
            <a:avLst/>
          </a:prstGeom>
        </p:spPr>
        <p:txBody>
          <a:bodyPr vert="horz" lIns="89191" tIns="44595" rIns="89191" bIns="4459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E72B60-8235-4C09-805F-8432FDBA259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0063"/>
          </a:xfrm>
          <a:prstGeom prst="rect">
            <a:avLst/>
          </a:prstGeom>
        </p:spPr>
        <p:txBody>
          <a:bodyPr vert="horz" lIns="89191" tIns="44595" rIns="89191" bIns="4459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EE298B0-DB9A-474B-868F-AED6AD6EBDA3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72118903-5C37-4C6E-AA5C-4357D092E21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52475"/>
            <a:ext cx="500538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91" tIns="44595" rIns="89191" bIns="4459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0F11CAFA-6114-4D5E-9BA0-95F6FE8D4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08500"/>
          </a:xfrm>
          <a:prstGeom prst="rect">
            <a:avLst/>
          </a:prstGeom>
        </p:spPr>
        <p:txBody>
          <a:bodyPr vert="horz" lIns="89191" tIns="44595" rIns="89191" bIns="44595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7E13FD-72DF-4523-B0C2-CA8EEF5F674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0063"/>
          </a:xfrm>
          <a:prstGeom prst="rect">
            <a:avLst/>
          </a:prstGeom>
        </p:spPr>
        <p:txBody>
          <a:bodyPr vert="horz" lIns="89191" tIns="44595" rIns="89191" bIns="4459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D8BB21-74C1-49D9-BE79-46B7917394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0063"/>
          </a:xfrm>
          <a:prstGeom prst="rect">
            <a:avLst/>
          </a:prstGeom>
        </p:spPr>
        <p:txBody>
          <a:bodyPr vert="horz" wrap="square" lIns="89191" tIns="44595" rIns="89191" bIns="4459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135DE6D3-CA6C-FE47-ACA6-055F64B643D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gradFill rotWithShape="0">
          <a:gsLst>
            <a:gs pos="0">
              <a:srgbClr val="FCF0A6"/>
            </a:gs>
            <a:gs pos="20000">
              <a:srgbClr val="FFFFFF"/>
            </a:gs>
            <a:gs pos="100000">
              <a:srgbClr val="FFFFFF"/>
            </a:gs>
          </a:gsLst>
          <a:lin ang="6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6">
            <a:extLst>
              <a:ext uri="{FF2B5EF4-FFF2-40B4-BE49-F238E27FC236}">
                <a16:creationId xmlns:a16="http://schemas.microsoft.com/office/drawing/2014/main" id="{32A862CA-2E46-00A6-724E-1D84076DA6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5" t="7919" r="4605" b="5266"/>
          <a:stretch>
            <a:fillRect/>
          </a:stretch>
        </p:blipFill>
        <p:spPr bwMode="auto">
          <a:xfrm>
            <a:off x="263525" y="14288"/>
            <a:ext cx="113982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0F85604-EC48-3FB6-B6D6-DA551B7230C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47813" y="620713"/>
            <a:ext cx="4895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b="1">
                <a:solidFill>
                  <a:srgbClr val="953735"/>
                </a:solidFill>
                <a:latin typeface="Century" panose="02040604050505020304" pitchFamily="18" charset="0"/>
              </a:rPr>
              <a:t>Japanese College of Angiology</a:t>
            </a:r>
            <a:endParaRPr lang="ja-JP" altLang="en-US" sz="2400">
              <a:solidFill>
                <a:srgbClr val="953735"/>
              </a:solidFill>
              <a:latin typeface="Century" panose="02040604050505020304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59DA965-6368-2F32-C470-21B9B14B53FA}"/>
              </a:ext>
            </a:extLst>
          </p:cNvPr>
          <p:cNvSpPr/>
          <p:nvPr userDrawn="1"/>
        </p:nvSpPr>
        <p:spPr>
          <a:xfrm>
            <a:off x="44799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ea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3D026F0-B375-EDD6-1631-E15C87B3E810}"/>
              </a:ext>
            </a:extLst>
          </p:cNvPr>
          <p:cNvSpPr/>
          <p:nvPr userDrawn="1"/>
        </p:nvSpPr>
        <p:spPr>
          <a:xfrm>
            <a:off x="971600" y="-4737"/>
            <a:ext cx="7056783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一般社団法人</a:t>
            </a:r>
            <a:r>
              <a:rPr lang="ja-JP" altLang="en-US" sz="44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日本脈管学会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C168019-0605-838B-9261-283A326F1063}"/>
              </a:ext>
            </a:extLst>
          </p:cNvPr>
          <p:cNvCxnSpPr/>
          <p:nvPr userDrawn="1"/>
        </p:nvCxnSpPr>
        <p:spPr>
          <a:xfrm flipV="1">
            <a:off x="0" y="1154113"/>
            <a:ext cx="9144000" cy="0"/>
          </a:xfrm>
          <a:prstGeom prst="line">
            <a:avLst/>
          </a:prstGeom>
          <a:ln>
            <a:solidFill>
              <a:srgbClr val="586D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598" y="392112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  <p:sp>
        <p:nvSpPr>
          <p:cNvPr id="9" name="日付プレースホルダー 3">
            <a:extLst>
              <a:ext uri="{FF2B5EF4-FFF2-40B4-BE49-F238E27FC236}">
                <a16:creationId xmlns:a16="http://schemas.microsoft.com/office/drawing/2014/main" id="{DEF169D0-672F-15CE-4BDE-6E50E129A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0BD19-B9A3-E440-BDA4-4B9EF4665291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10" name="フッター プレースホルダー 4">
            <a:extLst>
              <a:ext uri="{FF2B5EF4-FFF2-40B4-BE49-F238E27FC236}">
                <a16:creationId xmlns:a16="http://schemas.microsoft.com/office/drawing/2014/main" id="{A656211D-3C43-A87A-80DF-5C23CA511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ー 5">
            <a:extLst>
              <a:ext uri="{FF2B5EF4-FFF2-40B4-BE49-F238E27FC236}">
                <a16:creationId xmlns:a16="http://schemas.microsoft.com/office/drawing/2014/main" id="{A91EAAB9-249F-A622-E2EC-E16C07350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869CC-D8AA-2540-8BFF-22416BC7DCD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20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8651EA-4DDF-AE42-7B0F-256BF89D8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F57E7-A9A7-E442-B3C5-4F2B76D350BF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9FAAEA-132D-2BAF-C4CB-6704B4A8C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E2518E-4B74-2B40-9EA3-606E4AC3F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84994-6814-6B43-8055-45B835C748E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8508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020668-DD02-C4F6-4EEF-2BA9774A3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C1899-8546-F449-AF23-675C2055C758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5F5FD1-AC1C-C442-E528-FC149D1FA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693C71-5ED1-F4E5-A47B-1567BB840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01870-CC14-7748-8A6B-FEE74C317CE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7718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796876-91DF-C5E2-C553-B72681F5E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7EE8A-EAF1-834C-B8FC-757D526A6219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A007F8-CEBE-E04F-E42E-C19BCABF3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E50E30-F73E-2838-998D-EECAB8FF0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F45F9-7EA3-954B-8302-49505A955E8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322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34FC78-7099-3125-45CD-B50E9A00E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A22FF-3C9D-1E41-9154-331B7BDE8B93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56279A-FDD1-AEFE-56D2-214503EB8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BE58E5-1D71-9EC0-8ACF-BB94BECA6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89700-A61C-7843-A4D3-970B5873E86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1156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7E37EB6-D081-918D-D2C6-A24401C9A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6ECD9-F74C-9F4D-8617-6E954F5581F5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E5434BB-00D1-67BF-ED09-4ABC4ACDF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639F275-28ED-B310-14ED-69C545356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AB53B-9621-E145-A8D6-DDC3C7B55F6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195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BD8B6C21-E05C-9B8B-3C8C-154EB1CE3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20B6-5985-D34C-A26D-87E59A636803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F176C14F-30DB-9E25-0DBA-62A1E7BCB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48576566-CDA0-5A49-56BC-53700EDC9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B49A4E-F1A1-7740-81D1-F40035175D9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4921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60AF643F-1267-F037-55F7-7C1209E24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F7D46-45AB-DD47-BA5E-759394F24312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6E4A26B-FC53-EF12-97A1-BC5A604DE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6E3DEFC0-98E0-190C-2698-3F3C7EA7E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8CA10-D5A9-F64A-A370-3B17EF92F81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891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073E7BC-F511-940E-0062-8968E0DA6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E97B6-087C-EC42-9B81-4ACDE0C94AC4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6B8168DC-9CAB-0E90-F857-165F009C6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4E5C9C95-5EAE-F5E9-94E7-1C3D49AA0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19AC3-F444-0A45-95F5-BBD357B2668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648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D1805AA-1DC3-CBAF-B9A4-2098923CF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90CE4-ECD8-364F-941B-1B64FD864FA8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6529272-329D-167B-75F3-73880912E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7071403-840B-FA18-2BBB-040A7FE58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1078B-A176-F741-8118-C342954002D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862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3AF6417-5B11-069A-390D-60749C8D2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E1634-3757-5448-8CED-744B6FFD324C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CF7F9F4-210B-0E79-9F18-47636FBB3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E134819-B32F-86FC-FB3B-124DB92B0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A3B0E-4D5D-D943-B2D1-FFD2F0ECCBB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652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30BACD80-5FA6-4CA6-95D3-9BC5437B94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3FFB423-2FF3-7B2E-0B1E-BE2083DB84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1D9FFC-BCC0-4A49-ABB4-5678E9B13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11D1DC1-8609-AC40-A031-C3D6AC3894D3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E4A29F-B529-441E-90DA-05E98AC7DD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07FDA6-FB7E-4A27-B7C6-67641D1E7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857C38E-61BF-DF4E-864E-734D8DFC424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53A97DB8-6EC8-CCB3-343C-F21FF3BEC04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>
              <a:solidFill>
                <a:schemeClr val="bg1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5123" name="テキスト ボックス 6">
            <a:extLst>
              <a:ext uri="{FF2B5EF4-FFF2-40B4-BE49-F238E27FC236}">
                <a16:creationId xmlns:a16="http://schemas.microsoft.com/office/drawing/2014/main" id="{64E19EF0-B4F5-2FCD-423A-6B1207FED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4450"/>
            <a:ext cx="8424863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1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日本脈管学会　ポスター発表におけるＣＯＩの開示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ポスターの末尾に以下の様に開示する。</a:t>
            </a:r>
          </a:p>
        </p:txBody>
      </p:sp>
      <p:sp>
        <p:nvSpPr>
          <p:cNvPr id="5124" name="正方形/長方形 7">
            <a:extLst>
              <a:ext uri="{FF2B5EF4-FFF2-40B4-BE49-F238E27FC236}">
                <a16:creationId xmlns:a16="http://schemas.microsoft.com/office/drawing/2014/main" id="{2CA56C12-EAD0-938B-13A6-3B065BF7D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981075"/>
            <a:ext cx="3784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586D2D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【</a:t>
            </a:r>
            <a:r>
              <a:rPr lang="ja-JP" altLang="en-US" sz="2400">
                <a:solidFill>
                  <a:srgbClr val="586D2D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開示する内容がない場合</a:t>
            </a:r>
            <a:r>
              <a:rPr lang="en-US" altLang="ja-JP" sz="2400">
                <a:solidFill>
                  <a:srgbClr val="586D2D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】</a:t>
            </a:r>
            <a:endParaRPr lang="ja-JP" altLang="en-US" sz="2400">
              <a:solidFill>
                <a:srgbClr val="586D2D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5" name="正方形/長方形 9">
            <a:extLst>
              <a:ext uri="{FF2B5EF4-FFF2-40B4-BE49-F238E27FC236}">
                <a16:creationId xmlns:a16="http://schemas.microsoft.com/office/drawing/2014/main" id="{A97C0B27-7145-5046-7AD4-71D5A2BBD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2482850"/>
            <a:ext cx="3756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586D2D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【</a:t>
            </a:r>
            <a:r>
              <a:rPr lang="ja-JP" altLang="en-US" sz="2400">
                <a:solidFill>
                  <a:srgbClr val="586D2D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開示する内容がある場合</a:t>
            </a:r>
            <a:r>
              <a:rPr lang="en-US" altLang="ja-JP" sz="2400">
                <a:solidFill>
                  <a:srgbClr val="586D2D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】</a:t>
            </a:r>
            <a:endParaRPr lang="ja-JP" altLang="en-US" sz="2400">
              <a:solidFill>
                <a:srgbClr val="586D2D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6" name="テキスト ボックス 10">
            <a:extLst>
              <a:ext uri="{FF2B5EF4-FFF2-40B4-BE49-F238E27FC236}">
                <a16:creationId xmlns:a16="http://schemas.microsoft.com/office/drawing/2014/main" id="{1CF606A9-1C79-7FB6-D2BA-2FA0083D6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916113"/>
            <a:ext cx="7489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発表に際し、開示すべき</a:t>
            </a:r>
            <a:r>
              <a:rPr lang="en-US" altLang="ja-JP" sz="28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COI</a:t>
            </a:r>
            <a:r>
              <a:rPr lang="ja-JP" altLang="en-US" sz="28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はありません。</a:t>
            </a:r>
            <a:endParaRPr lang="ja-JP" altLang="en-US" sz="2800"/>
          </a:p>
        </p:txBody>
      </p:sp>
      <p:sp>
        <p:nvSpPr>
          <p:cNvPr id="5127" name="正方形/長方形 11">
            <a:extLst>
              <a:ext uri="{FF2B5EF4-FFF2-40B4-BE49-F238E27FC236}">
                <a16:creationId xmlns:a16="http://schemas.microsoft.com/office/drawing/2014/main" id="{D561720F-9F81-7FE3-397A-C63CB3B9F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401763"/>
            <a:ext cx="76533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発表者氏名：　　　　　　　　　　　　　　　　　　　　　　　</a:t>
            </a:r>
            <a:endParaRPr kumimoji="0" lang="en-US" altLang="ja-JP" sz="2800" u="sng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8" name="正方形/長方形 12">
            <a:extLst>
              <a:ext uri="{FF2B5EF4-FFF2-40B4-BE49-F238E27FC236}">
                <a16:creationId xmlns:a16="http://schemas.microsoft.com/office/drawing/2014/main" id="{BD25AC4A-79E9-A1A2-551A-A12012F4A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959100"/>
            <a:ext cx="7772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発表者氏名： 　　　　　　　　　　　　　　　　　　　　　　　</a:t>
            </a:r>
            <a:endParaRPr kumimoji="0" lang="en-US" altLang="ja-JP" sz="2800" u="sng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9" name="テキスト ボックス 1">
            <a:extLst>
              <a:ext uri="{FF2B5EF4-FFF2-40B4-BE49-F238E27FC236}">
                <a16:creationId xmlns:a16="http://schemas.microsoft.com/office/drawing/2014/main" id="{2B0C41B5-6147-9D3B-5899-66F089BE1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150" y="1485900"/>
            <a:ext cx="37449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Arial" panose="020B0604020202020204" pitchFamily="34" charset="0"/>
              </a:rPr>
              <a:t>（発表者全員の氏名を記載すること）</a:t>
            </a:r>
          </a:p>
        </p:txBody>
      </p:sp>
      <p:sp>
        <p:nvSpPr>
          <p:cNvPr id="5130" name="テキスト ボックス 1">
            <a:extLst>
              <a:ext uri="{FF2B5EF4-FFF2-40B4-BE49-F238E27FC236}">
                <a16:creationId xmlns:a16="http://schemas.microsoft.com/office/drawing/2014/main" id="{988D00AE-F654-4183-DDEC-829908C34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150" y="2997200"/>
            <a:ext cx="37449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Arial" panose="020B0604020202020204" pitchFamily="34" charset="0"/>
              </a:rPr>
              <a:t>（発表者全員の氏名を記載すること）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A1E3BCF7-7F13-4684-A2C5-21185FD9C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3789363"/>
            <a:ext cx="4394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①　役員・顧問職：	なし</a:t>
            </a: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②　株：		なし</a:t>
            </a: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③　特許使用料：	なし</a:t>
            </a: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④　講演料など：	なし</a:t>
            </a: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⑤　原稿料など：	なし</a:t>
            </a:r>
            <a:endParaRPr kumimoji="0" lang="en-US" altLang="ja-JP" b="1" kern="0" dirty="0">
              <a:latin typeface="Arial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CF0FD6CC-31B1-43DA-9BDF-A2BE4232B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4863" y="3789363"/>
            <a:ext cx="434657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⑥　研究費：	　　　　○○製薬</a:t>
            </a: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⑦　奨学（奨励）寄附金：なし</a:t>
            </a: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⑧　寄付講座：	なし</a:t>
            </a: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⑨　その他報酬：	なし</a:t>
            </a: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kumimoji="0" lang="en-US" altLang="ja-JP" b="1" kern="0" dirty="0">
              <a:latin typeface="Arial" charset="0"/>
            </a:endParaRPr>
          </a:p>
        </p:txBody>
      </p:sp>
      <p:sp>
        <p:nvSpPr>
          <p:cNvPr id="5133" name="正方形/長方形 1">
            <a:extLst>
              <a:ext uri="{FF2B5EF4-FFF2-40B4-BE49-F238E27FC236}">
                <a16:creationId xmlns:a16="http://schemas.microsoft.com/office/drawing/2014/main" id="{4940F2D9-1648-D7D8-37F0-1B47EC294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825" y="601663"/>
            <a:ext cx="12176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ja-JP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【</a:t>
            </a:r>
            <a:r>
              <a:rPr lang="ja-JP" altLang="en-US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様式</a:t>
            </a:r>
            <a:r>
              <a:rPr lang="en-US" altLang="ja-JP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1-C】</a:t>
            </a:r>
            <a:endParaRPr lang="ja-JP" altLang="en-US"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138</Words>
  <Application>Microsoft Macintosh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ＭＳ Ｐゴシック</vt:lpstr>
      <vt:lpstr>Calibri</vt:lpstr>
      <vt:lpstr>Century</vt:lpstr>
      <vt:lpstr>HGP創英角ｺﾞｼｯｸUB</vt:lpstr>
      <vt:lpstr>HGPｺﾞｼｯｸE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hiraguchi</dc:creator>
  <cp:lastModifiedBy>Microsoft Office User</cp:lastModifiedBy>
  <cp:revision>30</cp:revision>
  <cp:lastPrinted>2019-09-20T10:04:02Z</cp:lastPrinted>
  <dcterms:created xsi:type="dcterms:W3CDTF">2014-08-12T11:52:48Z</dcterms:created>
  <dcterms:modified xsi:type="dcterms:W3CDTF">2024-08-07T02:55:54Z</dcterms:modified>
</cp:coreProperties>
</file>