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88163" cy="10020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82" y="-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651A380-9446-4B59-BB6B-98B8540793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165B693-0D4A-44A7-9BF6-58A3E75845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5A987D3-18CA-4C29-B83E-4E14ED44B9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7F1EAB-71A4-47C9-BDAC-D350BE1A93F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F982EBD-7F76-9A40-897D-1E3F9F026DC4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F3A9D05B-A496-4084-B465-E5A2468BE4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91" tIns="44595" rIns="89191" bIns="4459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EF4FFF0-A2C4-4E53-93CC-8D75CE698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08500"/>
          </a:xfrm>
          <a:prstGeom prst="rect">
            <a:avLst/>
          </a:prstGeom>
        </p:spPr>
        <p:txBody>
          <a:bodyPr vert="horz" lIns="89191" tIns="44595" rIns="89191" bIns="4459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82F79B-9A2A-48E8-8004-161EF931FC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0063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840957-9F74-48F5-A27E-8A3BF26A89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0063"/>
          </a:xfrm>
          <a:prstGeom prst="rect">
            <a:avLst/>
          </a:prstGeom>
        </p:spPr>
        <p:txBody>
          <a:bodyPr vert="horz" wrap="square" lIns="89191" tIns="44595" rIns="89191" bIns="4459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45BB8B2-127E-8148-B6B4-E4986BD7626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 rotWithShape="0">
          <a:gsLst>
            <a:gs pos="0">
              <a:srgbClr val="FCF0A6"/>
            </a:gs>
            <a:gs pos="20000">
              <a:srgbClr val="FFFFFF"/>
            </a:gs>
            <a:gs pos="100000">
              <a:srgbClr val="FFFFFF"/>
            </a:gs>
          </a:gsLst>
          <a:lin ang="6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AD42366F-947E-877F-24FE-2DD2DB9CAE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5" t="7919" r="4605" b="5266"/>
          <a:stretch>
            <a:fillRect/>
          </a:stretch>
        </p:blipFill>
        <p:spPr bwMode="auto">
          <a:xfrm>
            <a:off x="263525" y="14288"/>
            <a:ext cx="113982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A2C83FD-6FDD-F0E4-4DB8-6396C861E50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7813" y="620713"/>
            <a:ext cx="4895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b="1">
                <a:solidFill>
                  <a:srgbClr val="953735"/>
                </a:solidFill>
                <a:latin typeface="Century" panose="02040604050505020304" pitchFamily="18" charset="0"/>
              </a:rPr>
              <a:t>Japanese College of Angiology</a:t>
            </a:r>
            <a:endParaRPr lang="ja-JP" altLang="en-US" sz="2400">
              <a:solidFill>
                <a:srgbClr val="953735"/>
              </a:solidFill>
              <a:latin typeface="Century" panose="020406040505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68401D-84C0-7489-310F-3EEF59E533DE}"/>
              </a:ext>
            </a:extLst>
          </p:cNvPr>
          <p:cNvSpPr/>
          <p:nvPr userDrawn="1"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EE5AA4-098E-5997-15A8-43D3CE496613}"/>
              </a:ext>
            </a:extLst>
          </p:cNvPr>
          <p:cNvSpPr/>
          <p:nvPr userDrawn="1"/>
        </p:nvSpPr>
        <p:spPr>
          <a:xfrm>
            <a:off x="971600" y="-4737"/>
            <a:ext cx="7056783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一般社団法人</a:t>
            </a:r>
            <a:r>
              <a:rPr lang="ja-JP" altLang="en-US" sz="44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日本脈管学会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F474D25-FCA1-7814-97F9-A0F86964AB86}"/>
              </a:ext>
            </a:extLst>
          </p:cNvPr>
          <p:cNvCxnSpPr/>
          <p:nvPr userDrawn="1"/>
        </p:nvCxnSpPr>
        <p:spPr>
          <a:xfrm flipV="1">
            <a:off x="0" y="1154113"/>
            <a:ext cx="9144000" cy="0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D497CC2E-AB74-FFC2-F51F-61414C0FB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2BF2F-5E1F-A746-B884-06790852D181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2A6DD803-1826-268B-2FDB-0EE0DC263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C518BCEE-BD6A-DA9A-C3A4-9671F623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93A88-D70F-5943-A32D-EDC6B58A9B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264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DCF3D8-AA0A-4D80-9906-B8AE0D7F2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8A5F5-9940-AA4D-B3F9-A91681F0E182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365CEE-E955-C0A1-1FD4-E03289CE0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301E6A-58C4-4549-B09D-FF2787F29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C5C3E-931F-354C-AB0B-546DF42FE5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883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A35146-1926-AB60-2994-9C0B5133F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CDA80-F4F3-2543-8348-A1B3EBFFA7B5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B7E591-6C78-2C0C-BAA7-4AB4C6AD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3536E3-3C60-A11B-8C4F-123DE532B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C1CDD-8177-1245-B466-331AF463E2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390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8425D0-2FBF-70F9-9E07-CD69F5A9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4151-5139-8842-BC0B-B41D29D73242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337595-2833-61D8-AD4F-C0F3EB40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0864C-5D5C-E152-1509-B767476D8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600BC-7597-E141-BFDC-B86F1E1812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237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76E52C-86B3-35C6-60C8-F3527FD80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AC5BA-EF03-FF47-B3F0-0639FE942313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104760-3D5F-6885-D171-6304DDE32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8D0505-6B2B-42C2-ABE8-340C5035A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D0DF8-0A95-A348-B708-FCC5A85972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203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B40D737-07B4-C277-332A-16DB9780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677F5-7ADE-1E4F-8752-6614C3A32DFF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489D529-2F7C-D343-F248-1D785E53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9317495-B1CE-CD11-D58E-3B3BCD77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E03D7-A8EE-9F4E-A7CB-7607E8E1B9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828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C96D4C1-651C-5E04-C583-1A4D86807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7234B-BD7E-3F44-AFC2-6A5ED80F9ED2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6D2641B-2616-8022-37A3-87B9C2FCB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48D25D2E-6B9A-815B-E35B-DB3F8F05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86DAA-4B3F-1B44-B542-9F825F9A49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298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35FA295-DFC1-03D6-4130-37DEAC96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D2DB6-BCED-1544-AF6A-4E4A84BC9929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CF2658C-0285-61FE-FDF0-63EC92134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740A556-B494-FFE9-3404-1E0274C25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EBD91-1676-3F43-989E-61F60E8E89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38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3AC02B9-96A4-8CE4-24A2-F66AF8379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85ACD-7A24-7C4A-AAA4-64A42CEFD28F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3F0A5B7C-126A-5311-E18A-CD40EAF59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190BB2F7-751B-D3FF-5A63-536CD969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66AF5-37D6-F147-AC46-50EA83E4E0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951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08B5959-0338-2974-F10E-B81FA26B4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AFE0C-0CCC-A84A-8F9B-7882BDA31243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C46AF61-AFAE-6DE2-87A9-2E9E9C7FD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687F0BB-3C8A-7B93-3ECB-426D6DCF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706C0-8751-FD44-AEED-505D80309E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800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5BD1585-C414-C3E3-BDF3-298DF1991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B5D71-4767-5049-87DB-783901895E35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40F4DF7-B110-D7B1-4452-7957EBB4A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8BDE700-00CE-7E2B-C2A2-E7452B315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5E54C-6D49-B945-8938-C8F811056E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694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8990D4F2-755A-BCF3-06D9-EB3D78A7329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3674225E-3095-230D-8577-E028A81390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F93DA8-BE27-4499-BC7D-1BC80573A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4926CEB-8BCD-9140-8E4A-208234EC4375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9A4F02-5F68-4FD6-B23F-37C57250B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19A4A6-611E-435D-8AC6-074C62445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BB8E567-8CA4-234C-95DA-39A86EF09A1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正方形/長方形 7">
            <a:extLst>
              <a:ext uri="{FF2B5EF4-FFF2-40B4-BE49-F238E27FC236}">
                <a16:creationId xmlns:a16="http://schemas.microsoft.com/office/drawing/2014/main" id="{3C4F37C2-3687-001A-4766-81C906AFC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15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00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日本脈管学会　</a:t>
            </a:r>
            <a:r>
              <a:rPr kumimoji="0" lang="en-US" altLang="ja-JP" sz="400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COI</a:t>
            </a:r>
            <a:r>
              <a:rPr kumimoji="0" lang="ja-JP" altLang="en-US" sz="400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の開示</a:t>
            </a:r>
            <a:endParaRPr kumimoji="0" lang="en-US" altLang="ja-JP" sz="400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720587E-5F2A-E3FB-3636-5330930DC04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5124" name="正方形/長方形 9">
            <a:extLst>
              <a:ext uri="{FF2B5EF4-FFF2-40B4-BE49-F238E27FC236}">
                <a16:creationId xmlns:a16="http://schemas.microsoft.com/office/drawing/2014/main" id="{5E248896-64A3-E31A-EDF4-5136103D7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" y="2057400"/>
            <a:ext cx="9086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発表者氏名：　　　　　　　　　　　　　　　　　　　　　　　　　　　　</a:t>
            </a:r>
            <a:endParaRPr kumimoji="0" lang="en-US" altLang="ja-JP" sz="2800" u="sng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5" name="テキスト ボックス 12">
            <a:extLst>
              <a:ext uri="{FF2B5EF4-FFF2-40B4-BE49-F238E27FC236}">
                <a16:creationId xmlns:a16="http://schemas.microsoft.com/office/drawing/2014/main" id="{4D64955A-463C-99DD-41F9-E579A889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663575"/>
            <a:ext cx="1584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【</a:t>
            </a: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様式</a:t>
            </a:r>
            <a:r>
              <a:rPr lang="en-US" altLang="ja-JP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1-B】</a:t>
            </a:r>
            <a:endParaRPr lang="ja-JP" altLang="en-US" sz="2400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6" name="テキスト ボックス 1">
            <a:extLst>
              <a:ext uri="{FF2B5EF4-FFF2-40B4-BE49-F238E27FC236}">
                <a16:creationId xmlns:a16="http://schemas.microsoft.com/office/drawing/2014/main" id="{1F8FBE98-0D4E-9B3C-A70A-EA774D07A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106613"/>
            <a:ext cx="3744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Arial" panose="020B0604020202020204" pitchFamily="34" charset="0"/>
              </a:rPr>
              <a:t>（発表者全員の氏名を記載すること）</a:t>
            </a:r>
          </a:p>
        </p:txBody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28C8FC3F-44F2-3C38-42ED-ADF129C6CC6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47650" y="2782888"/>
            <a:ext cx="8788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演題発表に関連し、筆頭および共著者が開示すべき利益相反関係</a:t>
            </a:r>
            <a:endParaRPr lang="en-US" altLang="ja-JP" sz="2400" b="1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にある企業などとして</a:t>
            </a:r>
            <a:r>
              <a:rPr lang="ja-JP" altLang="en-US" sz="2400" b="1">
                <a:latin typeface="Arial" panose="020B0604020202020204" pitchFamily="34" charset="0"/>
              </a:rPr>
              <a:t>、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DB0B1FF-DD47-4FEC-B022-0A96AAE23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789363"/>
            <a:ext cx="4394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①　役員・顧問職：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②　株：	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③　特許使用料：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④　講演料など：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⑤　原稿料など：	なし</a:t>
            </a:r>
            <a:endParaRPr kumimoji="0" lang="en-US" altLang="ja-JP" b="1" kern="0" dirty="0">
              <a:latin typeface="Arial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868D5682-121A-42D9-9271-068ED013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4063" y="3789363"/>
            <a:ext cx="43465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⑥　研究費：	　　　　○○製薬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⑦　奨学（奨励）寄附金：なし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⑧　寄付講座：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ja-JP" altLang="en-US" b="1" kern="0" dirty="0">
                <a:latin typeface="Arial" charset="0"/>
              </a:rPr>
              <a:t>⑨　その他報酬：	なし</a:t>
            </a:r>
            <a:endParaRPr kumimoji="0" lang="en-US" altLang="ja-JP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kumimoji="0" lang="en-US" altLang="ja-JP" b="1" kern="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106</Words>
  <Application>Microsoft Macintosh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Calibri</vt:lpstr>
      <vt:lpstr>Century</vt:lpstr>
      <vt:lpstr>HGPｺﾞｼｯｸE</vt:lpstr>
      <vt:lpstr>HGP創英角ｺﾞｼｯｸUB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Microsoft Office User</cp:lastModifiedBy>
  <cp:revision>29</cp:revision>
  <cp:lastPrinted>2019-09-20T10:03:45Z</cp:lastPrinted>
  <dcterms:created xsi:type="dcterms:W3CDTF">2014-08-12T11:52:48Z</dcterms:created>
  <dcterms:modified xsi:type="dcterms:W3CDTF">2024-08-07T02:55:05Z</dcterms:modified>
</cp:coreProperties>
</file>