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10020300" cy="68881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70">
          <p15:clr>
            <a:srgbClr val="A4A3A4"/>
          </p15:clr>
        </p15:guide>
        <p15:guide id="2" pos="3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82" y="-108"/>
      </p:cViewPr>
      <p:guideLst>
        <p:guide orient="horz" pos="2170"/>
        <p:guide pos="3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A99A616-4111-4B59-9C57-457AE13D16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4488"/>
          </a:xfrm>
          <a:prstGeom prst="rect">
            <a:avLst/>
          </a:prstGeom>
        </p:spPr>
        <p:txBody>
          <a:bodyPr vert="horz" lIns="89191" tIns="44595" rIns="89191" bIns="4459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529E2A-811B-41D6-8529-7257A3EE54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3675"/>
            <a:ext cx="4341813" cy="342900"/>
          </a:xfrm>
          <a:prstGeom prst="rect">
            <a:avLst/>
          </a:prstGeom>
        </p:spPr>
        <p:txBody>
          <a:bodyPr vert="horz" lIns="89191" tIns="44595" rIns="89191" bIns="4459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19B076C-A097-464B-84C0-F3FE4E05E7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4488"/>
          </a:xfrm>
          <a:prstGeom prst="rect">
            <a:avLst/>
          </a:prstGeom>
        </p:spPr>
        <p:txBody>
          <a:bodyPr vert="horz" lIns="89191" tIns="44595" rIns="89191" bIns="4459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BABAD84-F954-4D28-8580-FCFEFED15D1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3400" cy="344488"/>
          </a:xfrm>
          <a:prstGeom prst="rect">
            <a:avLst/>
          </a:prstGeom>
        </p:spPr>
        <p:txBody>
          <a:bodyPr vert="horz" lIns="89191" tIns="44595" rIns="89191" bIns="4459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0FC9F2B-DB81-3C4F-BD1F-61DDB3D1AAC3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85E77CAB-8BDB-4B5F-B679-59475A7214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89300" y="517525"/>
            <a:ext cx="3441700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91" tIns="44595" rIns="89191" bIns="4459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1B212CB-0514-41B7-AD92-20F4C191F7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01713" y="3271838"/>
            <a:ext cx="8016875" cy="3098800"/>
          </a:xfrm>
          <a:prstGeom prst="rect">
            <a:avLst/>
          </a:prstGeom>
        </p:spPr>
        <p:txBody>
          <a:bodyPr vert="horz" lIns="89191" tIns="44595" rIns="89191" bIns="4459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573907-D7E4-4F75-9DF6-F51B5DD43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43675"/>
            <a:ext cx="4341813" cy="342900"/>
          </a:xfrm>
          <a:prstGeom prst="rect">
            <a:avLst/>
          </a:prstGeom>
        </p:spPr>
        <p:txBody>
          <a:bodyPr vert="horz" lIns="89191" tIns="44595" rIns="89191" bIns="4459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256D42-76B4-4B47-BC95-FCE4C709DC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75313" y="6543675"/>
            <a:ext cx="4343400" cy="342900"/>
          </a:xfrm>
          <a:prstGeom prst="rect">
            <a:avLst/>
          </a:prstGeom>
        </p:spPr>
        <p:txBody>
          <a:bodyPr vert="horz" wrap="square" lIns="89191" tIns="44595" rIns="89191" bIns="4459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529945F0-8CA0-7446-9352-08DF2C20CFC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>
            <a:extLst>
              <a:ext uri="{FF2B5EF4-FFF2-40B4-BE49-F238E27FC236}">
                <a16:creationId xmlns:a16="http://schemas.microsoft.com/office/drawing/2014/main" id="{49D320D8-BE10-E8A2-84DB-A7A9AFE5FF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ー 2">
            <a:extLst>
              <a:ext uri="{FF2B5EF4-FFF2-40B4-BE49-F238E27FC236}">
                <a16:creationId xmlns:a16="http://schemas.microsoft.com/office/drawing/2014/main" id="{FC18503C-BB23-74CD-2FD8-2063BFC858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gradFill rotWithShape="0">
          <a:gsLst>
            <a:gs pos="0">
              <a:srgbClr val="FCF0A6"/>
            </a:gs>
            <a:gs pos="20000">
              <a:srgbClr val="FFFFFF"/>
            </a:gs>
            <a:gs pos="100000">
              <a:srgbClr val="FFFFFF"/>
            </a:gs>
          </a:gsLst>
          <a:lin ang="6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6">
            <a:extLst>
              <a:ext uri="{FF2B5EF4-FFF2-40B4-BE49-F238E27FC236}">
                <a16:creationId xmlns:a16="http://schemas.microsoft.com/office/drawing/2014/main" id="{ACA41AA7-C7CF-64BF-C672-EE50A76890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5" t="7919" r="4605" b="5266"/>
          <a:stretch>
            <a:fillRect/>
          </a:stretch>
        </p:blipFill>
        <p:spPr bwMode="auto">
          <a:xfrm>
            <a:off x="263525" y="14288"/>
            <a:ext cx="113982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9B85916-CEBE-401C-BCE0-896DB83B732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7813" y="620713"/>
            <a:ext cx="4895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b="1">
                <a:solidFill>
                  <a:srgbClr val="953735"/>
                </a:solidFill>
                <a:latin typeface="Century" panose="02040604050505020304" pitchFamily="18" charset="0"/>
              </a:rPr>
              <a:t>Japanese College of Angiology</a:t>
            </a:r>
            <a:endParaRPr lang="ja-JP" altLang="en-US" sz="2400">
              <a:solidFill>
                <a:srgbClr val="953735"/>
              </a:solidFill>
              <a:latin typeface="Century" panose="020406040505050203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F5007E9-1F96-8EF9-8B11-1A5A74179E1C}"/>
              </a:ext>
            </a:extLst>
          </p:cNvPr>
          <p:cNvSpPr/>
          <p:nvPr userDrawn="1"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987C9EC-7FAA-DE2E-91A9-94BE546E7E1D}"/>
              </a:ext>
            </a:extLst>
          </p:cNvPr>
          <p:cNvSpPr/>
          <p:nvPr userDrawn="1"/>
        </p:nvSpPr>
        <p:spPr>
          <a:xfrm>
            <a:off x="971600" y="-4737"/>
            <a:ext cx="7056783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一般社団法人</a:t>
            </a:r>
            <a:r>
              <a:rPr lang="ja-JP" altLang="en-US" sz="44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日本脈管学会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215B8D2-02AF-694C-109B-2E4FA4B86818}"/>
              </a:ext>
            </a:extLst>
          </p:cNvPr>
          <p:cNvCxnSpPr/>
          <p:nvPr userDrawn="1"/>
        </p:nvCxnSpPr>
        <p:spPr>
          <a:xfrm flipV="1">
            <a:off x="0" y="1154113"/>
            <a:ext cx="9144000" cy="0"/>
          </a:xfrm>
          <a:prstGeom prst="line">
            <a:avLst/>
          </a:prstGeom>
          <a:ln>
            <a:solidFill>
              <a:srgbClr val="586D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598" y="392112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sp>
        <p:nvSpPr>
          <p:cNvPr id="9" name="日付プレースホルダー 3">
            <a:extLst>
              <a:ext uri="{FF2B5EF4-FFF2-40B4-BE49-F238E27FC236}">
                <a16:creationId xmlns:a16="http://schemas.microsoft.com/office/drawing/2014/main" id="{39D7DAD8-D6EB-24AA-3B22-3193489B4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81575-1D13-054D-8B27-59342382C402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10" name="フッター プレースホルダー 4">
            <a:extLst>
              <a:ext uri="{FF2B5EF4-FFF2-40B4-BE49-F238E27FC236}">
                <a16:creationId xmlns:a16="http://schemas.microsoft.com/office/drawing/2014/main" id="{A50E147E-C6AB-A0A3-6D2A-593E24568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ー 5">
            <a:extLst>
              <a:ext uri="{FF2B5EF4-FFF2-40B4-BE49-F238E27FC236}">
                <a16:creationId xmlns:a16="http://schemas.microsoft.com/office/drawing/2014/main" id="{74069956-ACE5-E9D6-2210-BECA439D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F9295-B12C-4A45-8BBC-AE897E0972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7006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517D9-E905-3EDF-BF5B-82791EF1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99FC5-B8AC-A14E-A0F6-667818C741DA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673255-500C-E495-29B5-B27E0CC7F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EDB754-679A-D232-6F55-A41A61F2D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DC404-4002-3541-B376-20FA0DB76E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633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7A8908-E6B7-5847-B0AF-0E502A73E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35966-2C36-E041-AEBF-6236524E5F74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B35319-E7FD-7AFD-7946-52CD53B22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0D762F-E69A-C08C-ACAF-7B8B5B7F1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00AFA-18BE-FD48-A739-E6398F2CE1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918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D5B11F-0931-820C-A43A-BF4A54529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D1015-ED85-D247-9B99-682837ED3090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E740A0-ACA2-8EB7-F9DA-9939F8EBC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4FA423-BDCD-C399-CED4-5FCC5075E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0EA63-E4F0-284B-8297-1A41D9864C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216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C9BF43-5A58-C57E-ED1C-881270F04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A32DD-43EA-D84E-8785-90BE580CCFE7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8DEAC3-B575-BCCA-00E5-11FDE1A94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35414C-C18F-73AB-C6B6-6AE0E5FB9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E64E7-864D-C04D-B155-54DDE0221FA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576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D475AA8-4679-168C-0617-D5C2DD27C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DB834-974D-D645-BC85-A8263D60D5A6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FEA92DF-986A-EF46-11DD-E37C323FD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8B2A032-4E72-7AF2-45FA-864371269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1391E-CC24-8D4B-B2F6-C24AC79B08E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683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AC05A87-91D7-5791-A029-2D816986D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083B7-B931-1746-B20D-61BD9F5A0B5E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8CE4E38F-B422-8389-8EC4-48B485935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B6962B23-2AE0-B911-F3D3-1DC0BDF4E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D07A2-1EEA-7A40-9214-E5994F9FEF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241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9067966-7178-1604-90FB-A98B8127C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1CF14-F43D-BE4C-9D49-6DA571BF612A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F1CB18DE-1CBC-92C0-D39E-399692C92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FC6A588-4482-A6EE-6E35-30826B050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FA10F-EB11-3749-B92C-7B5C902B0D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086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D98F926-4BA3-4745-4FE9-C0959572C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1F069-D3DB-1449-B797-2E169F99F6C8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47CA670C-3DDB-BA04-C222-909A7CB9A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08AB627-2AF5-E2F1-520B-F9F2036A2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905A0-E65C-2048-96C6-E9F017AA53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847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B230B36-A2FD-ACAA-AD08-53CCDBFA2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F59A1-A475-4D4E-9382-8AC12E0362A3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06CA053-3561-4112-7DE7-3E8EBF2A3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765C7D2-FA16-4E73-C2B6-6D478394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364F8-5170-FA4A-9EAC-2B9DB3359CC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720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3810538-87B9-3751-8F88-589EEB40D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ED10A-83EC-C542-BD7E-909F56A18628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54A24B0-E5DA-BB3E-9387-43AE1D3CD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BA46C7F-D989-2FDC-DD17-3E83EC5E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CBDE6-F9F7-A944-B9CD-85CFD2A91DB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842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FD90308D-4614-1755-DBA3-9F60FD051CC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F8A7BFE4-E112-7E75-F551-BDDE171475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BACEE7-60CF-4F34-8D37-02D8FB17D4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CAAE746-DE03-A842-9002-4DE92F45955C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778619-D6FA-458C-9C0B-0A4496FC4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57D7CD-9FD7-41BC-B664-9B1E78719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2E0AA6E-D764-E04E-9C5C-65D3BB76030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正方形/長方形 7">
            <a:extLst>
              <a:ext uri="{FF2B5EF4-FFF2-40B4-BE49-F238E27FC236}">
                <a16:creationId xmlns:a16="http://schemas.microsoft.com/office/drawing/2014/main" id="{0880AF04-10E8-F4F1-A921-7877D56A7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41475"/>
            <a:ext cx="815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400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日本脈管学会　</a:t>
            </a:r>
            <a:r>
              <a:rPr kumimoji="0" lang="en-US" altLang="ja-JP" sz="400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COI</a:t>
            </a:r>
            <a:r>
              <a:rPr kumimoji="0" lang="ja-JP" altLang="en-US" sz="400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の開示</a:t>
            </a:r>
            <a:endParaRPr kumimoji="0" lang="en-US" altLang="ja-JP" sz="400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5A5405D-2520-0ABA-F95C-94CF2763D622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>
              <a:solidFill>
                <a:schemeClr val="bg1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5124" name="正方形/長方形 9">
            <a:extLst>
              <a:ext uri="{FF2B5EF4-FFF2-40B4-BE49-F238E27FC236}">
                <a16:creationId xmlns:a16="http://schemas.microsoft.com/office/drawing/2014/main" id="{7B4E7D75-FAA7-E971-F9C2-1E33AD70C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8" y="2833688"/>
            <a:ext cx="8129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発表者氏名：　　　　　　　　　　　　　　　　　　　　　　　　</a:t>
            </a:r>
            <a:endParaRPr kumimoji="0" lang="en-US" altLang="ja-JP" sz="2800" u="sng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773D88B6-224B-1E66-E712-EEDE6DFA3AC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43000" y="3527425"/>
            <a:ext cx="71628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>
              <a:solidFill>
                <a:schemeClr val="bg1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40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演題発表に際し、発表者らに　　　　　　</a:t>
            </a:r>
            <a:endParaRPr lang="en-US" altLang="ja-JP" sz="4000"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40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開示すべき</a:t>
            </a:r>
            <a:r>
              <a:rPr lang="en-US" altLang="ja-JP" sz="40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COI</a:t>
            </a:r>
            <a:r>
              <a:rPr lang="ja-JP" altLang="en-US" sz="40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はありません。</a:t>
            </a:r>
            <a:endParaRPr lang="en-US" altLang="ja-JP"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6" name="テキスト ボックス 11">
            <a:extLst>
              <a:ext uri="{FF2B5EF4-FFF2-40B4-BE49-F238E27FC236}">
                <a16:creationId xmlns:a16="http://schemas.microsoft.com/office/drawing/2014/main" id="{63DB5C79-A09A-80A3-922F-B76442B35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1725" y="663575"/>
            <a:ext cx="1584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【</a:t>
            </a:r>
            <a:r>
              <a:rPr lang="ja-JP" altLang="en-US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様式</a:t>
            </a:r>
            <a:r>
              <a:rPr lang="en-US" altLang="ja-JP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1-A】</a:t>
            </a:r>
            <a:endParaRPr lang="ja-JP" altLang="en-US" sz="2400"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7" name="テキスト ボックス 1">
            <a:extLst>
              <a:ext uri="{FF2B5EF4-FFF2-40B4-BE49-F238E27FC236}">
                <a16:creationId xmlns:a16="http://schemas.microsoft.com/office/drawing/2014/main" id="{95EED000-BE07-2CCD-2E6B-641281902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813" y="2865438"/>
            <a:ext cx="3744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Arial" panose="020B0604020202020204" pitchFamily="34" charset="0"/>
              </a:rPr>
              <a:t>（発表者全員の氏名を記載すること）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38</Words>
  <Application>Microsoft Macintosh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ＭＳ Ｐゴシック</vt:lpstr>
      <vt:lpstr>Calibri</vt:lpstr>
      <vt:lpstr>Century</vt:lpstr>
      <vt:lpstr>HGPｺﾞｼｯｸE</vt:lpstr>
      <vt:lpstr>HGP創英角ｺﾞｼｯｸUB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hiraguchi</dc:creator>
  <cp:lastModifiedBy>Microsoft Office User</cp:lastModifiedBy>
  <cp:revision>29</cp:revision>
  <cp:lastPrinted>2019-09-20T10:02:13Z</cp:lastPrinted>
  <dcterms:created xsi:type="dcterms:W3CDTF">2014-08-12T11:52:48Z</dcterms:created>
  <dcterms:modified xsi:type="dcterms:W3CDTF">2024-08-07T02:53:50Z</dcterms:modified>
</cp:coreProperties>
</file>