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7099300" cy="102346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89747" autoAdjust="0"/>
  </p:normalViewPr>
  <p:slideViewPr>
    <p:cSldViewPr>
      <p:cViewPr varScale="1">
        <p:scale>
          <a:sx n="117" d="100"/>
          <a:sy n="117" d="100"/>
        </p:scale>
        <p:origin x="202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982" y="-108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BE80F8D5-0E70-46B3-B8F8-F373629ABE6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3286A27-21F8-4089-BC66-23669D76E39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97137FF-7420-40FF-B580-ABBEDF44B10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B8C1132-CE96-46BC-8DA3-F18AB71E050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F38A55C-E7F2-9B41-94AA-8C7B7168F866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A8B7BEC1-A3D5-4EA8-A8A9-662E1FBEEF7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6ED88A45-249F-4DF4-8E68-F282E4B1EA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0D2E2B8-0E83-4A14-9056-28B340DE452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B62D0E5-1DF0-42ED-81D7-4FD6EC52CEE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269606D5-4CA1-8F4E-B716-16417DA28D97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gradFill rotWithShape="0">
          <a:gsLst>
            <a:gs pos="0">
              <a:srgbClr val="FCF0A6"/>
            </a:gs>
            <a:gs pos="20000">
              <a:srgbClr val="FFFFFF"/>
            </a:gs>
            <a:gs pos="100000">
              <a:srgbClr val="FFFFFF"/>
            </a:gs>
          </a:gsLst>
          <a:lin ang="66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6">
            <a:extLst>
              <a:ext uri="{FF2B5EF4-FFF2-40B4-BE49-F238E27FC236}">
                <a16:creationId xmlns:a16="http://schemas.microsoft.com/office/drawing/2014/main" id="{139C15C9-5C4A-9241-D92E-E94527A6D0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5" t="7919" r="4605" b="5266"/>
          <a:stretch>
            <a:fillRect/>
          </a:stretch>
        </p:blipFill>
        <p:spPr bwMode="auto">
          <a:xfrm>
            <a:off x="263525" y="14288"/>
            <a:ext cx="1139825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378EEB0-C796-171F-1894-A3DDE0E17AA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47813" y="620713"/>
            <a:ext cx="4895850" cy="4619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en-US" altLang="ja-JP" sz="2400" b="1">
                <a:solidFill>
                  <a:srgbClr val="953735"/>
                </a:solidFill>
                <a:latin typeface="Century" panose="02040604050505020304" pitchFamily="18" charset="0"/>
              </a:rPr>
              <a:t>Japanese College of Angiology</a:t>
            </a:r>
            <a:endParaRPr lang="ja-JP" altLang="en-US" sz="2400">
              <a:solidFill>
                <a:srgbClr val="953735"/>
              </a:solidFill>
              <a:latin typeface="Century" panose="02040604050505020304" pitchFamily="18" charset="0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B3FAC68-7DD2-410F-35F7-517E8544F0F9}"/>
              </a:ext>
            </a:extLst>
          </p:cNvPr>
          <p:cNvSpPr/>
          <p:nvPr userDrawn="1"/>
        </p:nvSpPr>
        <p:spPr>
          <a:xfrm>
            <a:off x="4479925" y="2967038"/>
            <a:ext cx="184150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ea typeface="+mn-ea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301191D-D0B7-4960-5645-98196BB4B0D0}"/>
              </a:ext>
            </a:extLst>
          </p:cNvPr>
          <p:cNvSpPr/>
          <p:nvPr userDrawn="1"/>
        </p:nvSpPr>
        <p:spPr>
          <a:xfrm>
            <a:off x="971600" y="-4737"/>
            <a:ext cx="7056783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200" b="1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+mn-ea"/>
              </a:rPr>
              <a:t>一般社団法人</a:t>
            </a:r>
            <a:r>
              <a:rPr lang="ja-JP" altLang="en-US" sz="4400" b="1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+mn-ea"/>
              </a:rPr>
              <a:t>日本脈管学会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72D9CD4A-F71B-81E1-C670-9D119529A7D6}"/>
              </a:ext>
            </a:extLst>
          </p:cNvPr>
          <p:cNvCxnSpPr/>
          <p:nvPr userDrawn="1"/>
        </p:nvCxnSpPr>
        <p:spPr>
          <a:xfrm flipV="1">
            <a:off x="0" y="1154113"/>
            <a:ext cx="9144000" cy="0"/>
          </a:xfrm>
          <a:prstGeom prst="line">
            <a:avLst/>
          </a:prstGeom>
          <a:ln>
            <a:solidFill>
              <a:srgbClr val="586D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598" y="3921125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/>
              <a:t>マスター サブタイトルの書式設定</a:t>
            </a:r>
          </a:p>
        </p:txBody>
      </p:sp>
      <p:sp>
        <p:nvSpPr>
          <p:cNvPr id="9" name="日付プレースホルダー 3">
            <a:extLst>
              <a:ext uri="{FF2B5EF4-FFF2-40B4-BE49-F238E27FC236}">
                <a16:creationId xmlns:a16="http://schemas.microsoft.com/office/drawing/2014/main" id="{047A6CD5-7891-A39D-B9E0-CC7963A4F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EE2E0-B087-AC48-93E7-8654F88C81F2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10" name="フッター プレースホルダー 4">
            <a:extLst>
              <a:ext uri="{FF2B5EF4-FFF2-40B4-BE49-F238E27FC236}">
                <a16:creationId xmlns:a16="http://schemas.microsoft.com/office/drawing/2014/main" id="{84366DE4-474B-1168-3457-A9E1C0832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" name="スライド番号プレースホルダー 5">
            <a:extLst>
              <a:ext uri="{FF2B5EF4-FFF2-40B4-BE49-F238E27FC236}">
                <a16:creationId xmlns:a16="http://schemas.microsoft.com/office/drawing/2014/main" id="{072A7098-A43C-4530-1E8A-CAC8E5721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493E8E-A51B-0845-A315-8AF4DE74C2A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7879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E40F12-B827-D969-764C-520E355B5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E6203-E115-164B-B40C-283FE2372A3F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D5BF56A-9AD1-AF8C-3663-3BB484090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C0DA3E-11A3-9A3F-60A1-55FEF9A83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E9D0D7-2A12-174E-BB2F-E5FECE00214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24339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0034AE-E359-C049-2BC9-071A7661E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F983E-4609-B744-9D75-1C68EB59C5EA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9900C26-CAF7-92D7-758E-9844B0627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5DE2517-BB4E-2A5B-3024-56E296979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4B38A3-A549-5B4F-AB32-C1F0B14E949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72234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AC6932C-D113-B3B6-6DB0-2A48E75C2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82325-7ACB-8248-8BA8-496DC81E4568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067835-F999-A31B-D21A-466983FEE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9484724-D266-4D35-EF03-7FD3E4EAD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AC7104-0C66-5C45-A54A-D9EAF96F205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15321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402DC3-BF0F-5CE6-BBEA-59552360B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70726-2B78-3D4E-929E-52E6D2938CE7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9CCED4-B55B-4DC4-B645-E356EB17E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98729EE-663C-D716-9144-14E2208CF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2FF844-F8A3-3840-80A8-FB2C07E9034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14800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09CB8A38-24EC-0E4F-FD9C-4F925F091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67CD8-F7D4-4E4E-AA97-ABBFE0EDC77A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FC08EE7E-D80C-22F6-AF46-3BD20AFDC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A2A6F784-9226-F3C6-5AD9-AA4A84608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4D80C9-C5F0-1A4E-B9ED-AC8EBCA8496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72042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EDEB083C-E844-4C6B-892B-7B5C1D2E5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8E63F-71A6-994F-B568-EED60502705A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53659665-63BA-EDA2-B2FA-314BB977B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21E5EF72-64F6-4F71-B89D-6F8947DFF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2541C6-7B00-4147-99B8-974E8465799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61446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6C52ADA3-44B9-08DA-3A4F-C0737ACDB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F28FC-453A-2745-B91A-B4F668DB7AE7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1F8C8E6E-4025-ACAE-E552-846135066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801BA98A-4287-4EF6-69B6-DD32F4751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CC933-C998-FD4A-AAB2-E0C8EF2E5BA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52079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DF8E2190-9C0F-E267-6E56-13FD95D68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7A872-8B7E-624F-8FDA-9F4CFE5A5ECB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4B5C7FF8-5F6F-25D6-754B-959E0C391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E3E53D77-5961-D489-590C-9BB9C2F4B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CEFED4-D127-AE48-975B-EE6FB996C44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39780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D39911C4-0DCC-8C6E-185C-D09E27330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F8CB6-97D8-F444-8225-3B3264609220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2B31CFA2-5995-EA27-4437-442A9E802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06C51B20-A119-2CA0-0D0D-5B0BAFDB6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2F1879-9993-314E-9B85-4D4DDA3151E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41476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C270BE3C-7DD0-4010-B825-5069111C9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F2972-7409-5245-AB74-6165376C32E5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6D5F9F59-ADCF-C54E-BDD6-7C6C63F85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32E282E4-1FDA-47E9-7D67-19851EFFF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B4A372-A4B0-1C4D-94A4-0A694EEDE87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6092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AADBA58B-6F33-1731-94D1-8B2687EC7D2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78534755-CB34-DE10-952C-E7C694C05B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1EC73C-A01D-4891-98B5-91295C2CD3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9750C3E-3365-BF47-8C68-DFB072878ADF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DB1598F-09B5-4C5C-ACE9-33CA380003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39BD26F-1D3B-44BC-AC4D-59DBE78827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560B54A9-663F-7940-BD41-357F86D34639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正方形/長方形 3">
            <a:extLst>
              <a:ext uri="{FF2B5EF4-FFF2-40B4-BE49-F238E27FC236}">
                <a16:creationId xmlns:a16="http://schemas.microsoft.com/office/drawing/2014/main" id="{D144D8AB-FC5B-D9B3-A43B-D26312703E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641475"/>
            <a:ext cx="815340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ja-JP" sz="400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Japanese College of Angiology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ja-JP" sz="400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COI Disclosure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FCECA731-985A-FA7E-8AF6-A6ED0C789E93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219200" y="3429000"/>
            <a:ext cx="7162800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>
              <a:solidFill>
                <a:schemeClr val="bg1"/>
              </a:solidFill>
              <a:latin typeface="HGP創英角ｺﾞｼｯｸUB" panose="020B0900000000000000" pitchFamily="34" charset="-128"/>
              <a:ea typeface="HGP創英角ｺﾞｼｯｸUB" panose="020B0900000000000000" pitchFamily="34" charset="-128"/>
            </a:endParaRPr>
          </a:p>
        </p:txBody>
      </p:sp>
      <p:sp>
        <p:nvSpPr>
          <p:cNvPr id="5124" name="正方形/長方形 5">
            <a:extLst>
              <a:ext uri="{FF2B5EF4-FFF2-40B4-BE49-F238E27FC236}">
                <a16:creationId xmlns:a16="http://schemas.microsoft.com/office/drawing/2014/main" id="{F4032363-4B30-7638-8E36-5992BFFC9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14313" y="3122613"/>
            <a:ext cx="9474201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800" u="sng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　</a:t>
            </a:r>
            <a:r>
              <a:rPr kumimoji="0" lang="en-US" altLang="ja-JP" sz="2800" u="sng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Names of Authors</a:t>
            </a:r>
            <a:r>
              <a:rPr kumimoji="0" lang="ja-JP" altLang="en-US" sz="2800" u="sng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：　</a:t>
            </a:r>
            <a:r>
              <a:rPr kumimoji="0" lang="ja-JP" altLang="en-US" sz="2000" u="sng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　</a:t>
            </a:r>
            <a:r>
              <a:rPr kumimoji="0" lang="en-US" altLang="ja-JP" sz="2000" u="sng">
                <a:solidFill>
                  <a:srgbClr val="FF0000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(list the names of all authors )</a:t>
            </a:r>
            <a:r>
              <a:rPr kumimoji="0" lang="ja-JP" altLang="en-US" sz="2800" u="sng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　　　　　　　　　　　　　　　　　　　</a:t>
            </a:r>
            <a:endParaRPr kumimoji="0" lang="en-US" altLang="ja-JP" sz="2800" u="sng">
              <a:solidFill>
                <a:srgbClr val="1C1C1C"/>
              </a:solidFill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</p:txBody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2C78DB22-459E-03E6-45CB-9AEB15E2BE8F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684213" y="3527425"/>
            <a:ext cx="7677150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>
              <a:solidFill>
                <a:schemeClr val="bg1"/>
              </a:solidFill>
              <a:latin typeface="HGP創英角ｺﾞｼｯｸUB" panose="020B0900000000000000" pitchFamily="34" charset="-128"/>
              <a:ea typeface="HGP創英角ｺﾞｼｯｸUB" panose="020B0900000000000000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ja-JP" sz="4000"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The authors have no financial conflicts of interest to disclose concerning the presentation.</a:t>
            </a:r>
            <a:endParaRPr lang="en-US" altLang="ja-JP"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</p:txBody>
      </p:sp>
      <p:sp>
        <p:nvSpPr>
          <p:cNvPr id="5126" name="テキスト ボックス 7">
            <a:extLst>
              <a:ext uri="{FF2B5EF4-FFF2-40B4-BE49-F238E27FC236}">
                <a16:creationId xmlns:a16="http://schemas.microsoft.com/office/drawing/2014/main" id="{DB46FFC7-7CAD-103C-B72C-C739AFB59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0288" y="663575"/>
            <a:ext cx="16557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【Form1-A】</a:t>
            </a:r>
            <a:endParaRPr lang="ja-JP" altLang="en-US" sz="2400"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</TotalTime>
  <Words>36</Words>
  <Application>Microsoft Macintosh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Arial</vt:lpstr>
      <vt:lpstr>ＭＳ Ｐゴシック</vt:lpstr>
      <vt:lpstr>Calibri</vt:lpstr>
      <vt:lpstr>Century</vt:lpstr>
      <vt:lpstr>HGPｺﾞｼｯｸE</vt:lpstr>
      <vt:lpstr>HGP創英角ｺﾞｼｯｸUB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hiraguchi</dc:creator>
  <cp:lastModifiedBy>Microsoft Office User</cp:lastModifiedBy>
  <cp:revision>28</cp:revision>
  <cp:lastPrinted>2014-10-23T09:23:43Z</cp:lastPrinted>
  <dcterms:created xsi:type="dcterms:W3CDTF">2014-08-12T11:52:48Z</dcterms:created>
  <dcterms:modified xsi:type="dcterms:W3CDTF">2024-08-07T02:54:31Z</dcterms:modified>
</cp:coreProperties>
</file>